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4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762000" y="4876800"/>
            <a:ext cx="7543800" cy="947738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5867400"/>
            <a:ext cx="6934200" cy="762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171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2400"/>
            <a:ext cx="22098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770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38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5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6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343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8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0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36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14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78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59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820863" y="152400"/>
            <a:ext cx="71707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white">
          <a:xfrm>
            <a:off x="152400" y="1600200"/>
            <a:ext cx="88392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87DEB06-9C8C-4016-B5E6-060A21738813}" type="datetimeFigureOut">
              <a:rPr lang="en-US" smtClean="0"/>
              <a:t>17/04/2013</a:t>
            </a:fld>
            <a:endParaRPr lang="en-US"/>
          </a:p>
        </p:txBody>
      </p:sp>
      <p:sp>
        <p:nvSpPr>
          <p:cNvPr id="2065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66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8796F0F-8F1B-42DA-8474-4AAFA562E2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505974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Let’s Challenge Ourselves to Correct Incorrect Sentences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037149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/>
              <a:t>Halima spends her time reading novels and watching TV.</a:t>
            </a:r>
          </a:p>
        </p:txBody>
      </p:sp>
    </p:spTree>
    <p:extLst>
      <p:ext uri="{BB962C8B-B14F-4D97-AF65-F5344CB8AC3E}">
        <p14:creationId xmlns:p14="http://schemas.microsoft.com/office/powerpoint/2010/main" val="1411813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6000" dirty="0"/>
              <a:t>Football appeared in Indian 600 CE.</a:t>
            </a:r>
          </a:p>
        </p:txBody>
      </p:sp>
    </p:spTree>
    <p:extLst>
      <p:ext uri="{BB962C8B-B14F-4D97-AF65-F5344CB8AC3E}">
        <p14:creationId xmlns:p14="http://schemas.microsoft.com/office/powerpoint/2010/main" val="4161748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/>
              <a:t>An Englishman made the first film that was so amazing.</a:t>
            </a:r>
          </a:p>
        </p:txBody>
      </p:sp>
    </p:spTree>
    <p:extLst>
      <p:ext uri="{BB962C8B-B14F-4D97-AF65-F5344CB8AC3E}">
        <p14:creationId xmlns:p14="http://schemas.microsoft.com/office/powerpoint/2010/main" val="3345094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/>
              <a:t>People are also garden, fish, walk, watch movies, listen to music, and do other activity.</a:t>
            </a:r>
          </a:p>
        </p:txBody>
      </p:sp>
    </p:spTree>
    <p:extLst>
      <p:ext uri="{BB962C8B-B14F-4D97-AF65-F5344CB8AC3E}">
        <p14:creationId xmlns:p14="http://schemas.microsoft.com/office/powerpoint/2010/main" val="299299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4384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7200" dirty="0"/>
              <a:t>Nowadays, people is spending leisure time in their families</a:t>
            </a:r>
            <a:r>
              <a:rPr lang="en-US" sz="7200" dirty="0" smtClean="0"/>
              <a:t>.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919340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4384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7200" dirty="0"/>
              <a:t>Teenagers, today is spend a lot of time volunteering.</a:t>
            </a:r>
          </a:p>
        </p:txBody>
      </p:sp>
    </p:spTree>
    <p:extLst>
      <p:ext uri="{BB962C8B-B14F-4D97-AF65-F5344CB8AC3E}">
        <p14:creationId xmlns:p14="http://schemas.microsoft.com/office/powerpoint/2010/main" val="3835837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 err="1"/>
              <a:t>Childrens</a:t>
            </a:r>
            <a:r>
              <a:rPr lang="en-US" sz="5400" dirty="0"/>
              <a:t> are using the computer find ways on help others and to communicating with each other.</a:t>
            </a:r>
          </a:p>
        </p:txBody>
      </p:sp>
    </p:spTree>
    <p:extLst>
      <p:ext uri="{BB962C8B-B14F-4D97-AF65-F5344CB8AC3E}">
        <p14:creationId xmlns:p14="http://schemas.microsoft.com/office/powerpoint/2010/main" val="383583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4384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dirty="0"/>
              <a:t>Children Who are good at English, for example volunteer to help children who are not good at English.</a:t>
            </a:r>
          </a:p>
        </p:txBody>
      </p:sp>
    </p:spTree>
    <p:extLst>
      <p:ext uri="{BB962C8B-B14F-4D97-AF65-F5344CB8AC3E}">
        <p14:creationId xmlns:p14="http://schemas.microsoft.com/office/powerpoint/2010/main" val="3803878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4384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7200" dirty="0"/>
              <a:t>Basketball is a kind of ball game that people enjoy playing.</a:t>
            </a:r>
          </a:p>
        </p:txBody>
      </p:sp>
    </p:spTree>
    <p:extLst>
      <p:ext uri="{BB962C8B-B14F-4D97-AF65-F5344CB8AC3E}">
        <p14:creationId xmlns:p14="http://schemas.microsoft.com/office/powerpoint/2010/main" val="874474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/>
              <a:t>Fifteen year since, people enjoyed swimming, watching TV and crocheting, but not they are doing other things more often.</a:t>
            </a:r>
          </a:p>
        </p:txBody>
      </p:sp>
    </p:spTree>
    <p:extLst>
      <p:ext uri="{BB962C8B-B14F-4D97-AF65-F5344CB8AC3E}">
        <p14:creationId xmlns:p14="http://schemas.microsoft.com/office/powerpoint/2010/main" val="3908509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/>
              <a:t>Ali he goes shopping every Sunday to buy some food for the kitchen.</a:t>
            </a:r>
          </a:p>
        </p:txBody>
      </p:sp>
    </p:spTree>
    <p:extLst>
      <p:ext uri="{BB962C8B-B14F-4D97-AF65-F5344CB8AC3E}">
        <p14:creationId xmlns:p14="http://schemas.microsoft.com/office/powerpoint/2010/main" val="2127479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839200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/>
              <a:t>Women do more leisure activities than men, and men do more sports.</a:t>
            </a:r>
          </a:p>
        </p:txBody>
      </p:sp>
    </p:spTree>
    <p:extLst>
      <p:ext uri="{BB962C8B-B14F-4D97-AF65-F5344CB8AC3E}">
        <p14:creationId xmlns:p14="http://schemas.microsoft.com/office/powerpoint/2010/main" val="1411813138"/>
      </p:ext>
    </p:extLst>
  </p:cSld>
  <p:clrMapOvr>
    <a:masterClrMapping/>
  </p:clrMapOvr>
</p:sld>
</file>

<file path=ppt/theme/theme1.xml><?xml version="1.0" encoding="utf-8"?>
<a:theme xmlns:a="http://schemas.openxmlformats.org/drawingml/2006/main" name="Teamwork puzzle design template">
  <a:themeElements>
    <a:clrScheme name="Default Design 1">
      <a:dk1>
        <a:srgbClr val="003366"/>
      </a:dk1>
      <a:lt1>
        <a:srgbClr val="0099CC"/>
      </a:lt1>
      <a:dk2>
        <a:srgbClr val="003366"/>
      </a:dk2>
      <a:lt2>
        <a:srgbClr val="003366"/>
      </a:lt2>
      <a:accent1>
        <a:srgbClr val="DAE7EE"/>
      </a:accent1>
      <a:accent2>
        <a:srgbClr val="9ED2F6"/>
      </a:accent2>
      <a:accent3>
        <a:srgbClr val="AACAE2"/>
      </a:accent3>
      <a:accent4>
        <a:srgbClr val="002A56"/>
      </a:accent4>
      <a:accent5>
        <a:srgbClr val="EAF1F5"/>
      </a:accent5>
      <a:accent6>
        <a:srgbClr val="8FBEDF"/>
      </a:accent6>
      <a:hlink>
        <a:srgbClr val="D1B681"/>
      </a:hlink>
      <a:folHlink>
        <a:srgbClr val="B2C45A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3366"/>
        </a:dk1>
        <a:lt1>
          <a:srgbClr val="0099CC"/>
        </a:lt1>
        <a:dk2>
          <a:srgbClr val="003366"/>
        </a:dk2>
        <a:lt2>
          <a:srgbClr val="003366"/>
        </a:lt2>
        <a:accent1>
          <a:srgbClr val="DAE7EE"/>
        </a:accent1>
        <a:accent2>
          <a:srgbClr val="9ED2F6"/>
        </a:accent2>
        <a:accent3>
          <a:srgbClr val="AACAE2"/>
        </a:accent3>
        <a:accent4>
          <a:srgbClr val="002A56"/>
        </a:accent4>
        <a:accent5>
          <a:srgbClr val="EAF1F5"/>
        </a:accent5>
        <a:accent6>
          <a:srgbClr val="8FBEDF"/>
        </a:accent6>
        <a:hlink>
          <a:srgbClr val="D1B681"/>
        </a:hlink>
        <a:folHlink>
          <a:srgbClr val="B2C45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 puzzle design template</Template>
  <TotalTime>6</TotalTime>
  <Words>202</Words>
  <Application>Microsoft Office PowerPoint</Application>
  <PresentationFormat>On-screen Show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Teamwork puzzle design template</vt:lpstr>
      <vt:lpstr>PowerPoint Presentation</vt:lpstr>
      <vt:lpstr>Sentence 1</vt:lpstr>
      <vt:lpstr>Sentence 2</vt:lpstr>
      <vt:lpstr>Sentence 3</vt:lpstr>
      <vt:lpstr>Sentence 4</vt:lpstr>
      <vt:lpstr>Sentence 5</vt:lpstr>
      <vt:lpstr>Sentence 6</vt:lpstr>
      <vt:lpstr>Sentence 7</vt:lpstr>
      <vt:lpstr>Sentence 8</vt:lpstr>
      <vt:lpstr>Sentence 9</vt:lpstr>
      <vt:lpstr>Sentence 10</vt:lpstr>
      <vt:lpstr>Sentence 11</vt:lpstr>
      <vt:lpstr>Sentence 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</cp:revision>
  <dcterms:created xsi:type="dcterms:W3CDTF">2013-04-17T16:42:32Z</dcterms:created>
  <dcterms:modified xsi:type="dcterms:W3CDTF">2013-04-17T16:49:20Z</dcterms:modified>
</cp:coreProperties>
</file>